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40" autoAdjust="0"/>
  </p:normalViewPr>
  <p:slideViewPr>
    <p:cSldViewPr>
      <p:cViewPr varScale="1">
        <p:scale>
          <a:sx n="67" d="100"/>
          <a:sy n="67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4BF39-2ED6-40EF-AF34-BBC70A48027A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48BD4-3FC3-4D50-899C-C4943215A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74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48BD4-3FC3-4D50-899C-C4943215AEA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81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2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77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2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72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01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48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3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79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8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10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B08A1-D4E8-469C-9DBF-56025BC52CD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90B31-0492-4219-AC91-6E45905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9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92" y="236090"/>
            <a:ext cx="8424936" cy="638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04664"/>
            <a:ext cx="6641629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МАЯ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Победы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7814" y="4221088"/>
            <a:ext cx="61245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ончар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аталья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лександровна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Воспитатель высшей категории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МБДОУдСОВ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№17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2015 г.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07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40.radikal.ru/i087/1203/d1/f17639e2ad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400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46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savok.name/uploads/kartina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1437"/>
            <a:ext cx="864096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761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s42.radikal.ru/i097/1109/6d/c261b44231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46" y="141759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ages.intertruck.ru/189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53327" cy="613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6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://www.antik1941.ru/bimages/catalog/ZWQ%20R1%2006.10.12.%20wqs.th%20(3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5354963" cy="377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lol54.ru/uploads/posts/2009-08/1249767031_3old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50" y="332656"/>
            <a:ext cx="5001684" cy="344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87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://piligrimi.ucoz.ru/_ph/31/754596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149" y="2931790"/>
            <a:ext cx="4952354" cy="371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battlefront.ru/foto/files/20090520215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84" y="162725"/>
            <a:ext cx="4167783" cy="371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023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im2-tub-ru.yandex.net/i?id=8d85d8e7dd3f929d070d0a87083dd415&amp;n=33&amp;h=1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70065" cy="343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oluch.ru/archive/55/7461/images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33576"/>
            <a:ext cx="4680520" cy="529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10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zlngrd.ru/upload/iblock/d28/d28fa3b2a196c70f8ece3fca9441a4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4079776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cs417930.vk.me/v417930958/43ab/T3Y35syKh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00112"/>
            <a:ext cx="4488432" cy="377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ages.webpark.ru/uploads55/130624/Woman_war_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859" y="332656"/>
            <a:ext cx="4121212" cy="303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www.abunda.ru/uploads/posts/2008-06/1212652885_403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20" y="3635608"/>
            <a:ext cx="4585613" cy="305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37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2" name="Picture 6" descr="http://img1.liveinternet.ru/images/attach/c/0/31/943/31943935_gali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01" y="433526"/>
            <a:ext cx="4080203" cy="609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t="6482" r="7854" b="11334"/>
          <a:stretch/>
        </p:blipFill>
        <p:spPr bwMode="auto">
          <a:xfrm>
            <a:off x="5159283" y="433526"/>
            <a:ext cx="3211498" cy="3211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http://victory.rusarchives.ru/img/photos/530_1707814703_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24944"/>
            <a:ext cx="4371350" cy="360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47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4" name="Picture 4" descr="http://oboik.ru/640-480-100-uploads/11_05_2013/view/201209/oboik.ru_64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02986"/>
            <a:ext cx="4439816" cy="332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cs302510.userapi.com/u58563575/150318367/x_851e38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15518"/>
            <a:ext cx="477466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g12.nnm.me/1/1/1/3/5/deabde5aa6ea3aaa58cbedb58a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7" y="215518"/>
            <a:ext cx="4143861" cy="328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cdn4.img22.rian.ru/images/24902/06/2490206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91" y="3302986"/>
            <a:ext cx="4762646" cy="332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73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newslab.ru/Content/tv/m/727b6c17-010f-4358-b644-6b4335413d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39" y="249850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cekc.mn/wp-content/zurag/2013/05/parad063-640x4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598" y="3429000"/>
            <a:ext cx="4903209" cy="325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thailandproperty.tv/forum/picture.php?s=55692de3498ffb3009adb8933d5665b6&amp;albumid=615&amp;pictureid=1436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9" y="3429000"/>
            <a:ext cx="4133371" cy="323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i.pixs.ru/storage/5/2/2/peremojpg_5878121_79255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290" y="249851"/>
            <a:ext cx="4341201" cy="316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397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17</Words>
  <Application>Microsoft Office PowerPoint</Application>
  <PresentationFormat>Экран (4:3)</PresentationFormat>
  <Paragraphs>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2015-03-29T10:12:24Z</dcterms:created>
  <dcterms:modified xsi:type="dcterms:W3CDTF">2015-03-30T18:09:23Z</dcterms:modified>
</cp:coreProperties>
</file>